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5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7DD66-7963-4AF1-9C7B-C16E4549B5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CE5B15-B97C-4AFC-AD7F-CB756097F3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41255-E969-4D3A-BBA7-4AACC8200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6C331-D1E9-4ED9-9DAE-03A915CD3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84A2B7-1895-404D-B88A-1DCCC5AD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072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BFF50-5725-4226-B3B4-6B3FCE76E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1695D5-4EB1-4208-9F1C-39707E1678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7DF29-51F6-45C3-AEFF-C89EE75D2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E3106-83AA-45B8-B4BF-7E1127578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1FB63-B073-4F18-9455-75225D713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38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FE52EC-5F56-4CB4-8F48-3ED0BC74E3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9D878F-2E57-4326-ACEE-3873D3D0A3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4F3FD-0F5C-4FF1-9D43-AAEDA1715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D1A78-37CC-4BD0-B51B-1E146F6C7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68DEF7-2ACD-4344-A597-B067FB09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0044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D4F00-63D6-4B12-8E9F-E8D1CB3A0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68972-8085-4AF1-9BB2-4460FEA2E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68AB0-FEE0-46B5-9D13-963991E6B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5F37D-0C40-4DCC-9240-3B63F9797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95E2D-4B78-48CB-A311-8AF16F5ED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8452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82A51-57A7-40F7-A112-C346FC0C9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8ADC30-E463-4E75-AF2D-0A55F5572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17172-EF60-435C-8CF0-EE4264CCE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23A99-6DA9-448C-89FD-5C6159E7B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29755-F015-4E82-A49B-C5384F59F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8600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186D2-0FD0-4BC9-8284-A3FA67DAD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C193E-B88C-422D-BFFD-FD96A4C692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9DF15-A6DD-4355-B1C4-A64B4717CB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625B96-92B9-4DD5-899E-30F66B0E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5578AC-602D-4AC7-A2D8-9EFE84369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F09C1-3290-4B10-8708-98FC77AAC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2611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822FF-0BB9-4779-BDAE-8720F180F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71C36-FCCD-47A3-AC1B-EC5D3382C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14ABB8-0050-4958-84F8-46A77A979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0E7DCE-2B13-40F3-AA54-847948BC4E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404C3B-0546-40F3-B6FE-3CDD664FF2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1FC9A1-F327-4AB8-BEEB-6AD44B1D2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AB318E-B79F-4B59-A58F-F7F3307AE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7608D4-65B0-4F06-A42D-9E84F1F87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934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F8B3F-8613-4F4E-992C-793371D20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E691A0-4270-46A5-B011-C57ABB821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EB9A2-C7A1-415C-8F3E-17BF75439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64E43F-A56F-4479-8433-0CBAC177C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8820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D5740B-F4C7-4C7F-AECA-C6847A179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8625D0-F729-4504-91ED-42D6E9262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106E7-0FA1-4CB1-BBCB-D0383B7AC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8114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5A345-D5D4-4291-9434-37E4B340E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41FBE-FA94-45B4-93B4-6C5027521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7E09C8-5BC0-4563-8645-606A8C861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1C132F-69D7-485F-BE44-5B1B52D26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F97FA3-75D5-4AAD-9A1E-97F03F7F2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97FD3E-2BA5-4754-8114-771EF23EE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1170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6D00E-A232-483C-8473-9B0253712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08BE79-C13B-444C-9516-D2E1F7934F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7973F4-989C-40B9-B9D9-91BFF9D131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6F25A5-3C39-43E0-8DAC-A49259570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3B9A9F-A124-40C2-8F31-3CB102BD6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2FA34F-0868-40A3-9B63-3D0289F3A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8144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DA70AD-524D-46CE-B1F7-ACE1A52FC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092C23-41BD-4ACA-9D9F-20167D0B30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B6F4D8-836D-4248-A826-75438FE9F0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18822-01D8-4792-9EDC-1472F1BBA352}" type="datetimeFigureOut">
              <a:rPr lang="en-IN" smtClean="0"/>
              <a:t>09-12-2020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58592-4216-4F4D-A4C5-EA7D6ADDC8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5151C-F492-4AF3-99EC-79D52CA2A8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D3C1A-E1FC-43DF-A9FF-1C9A411CE4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2452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881566B-86D2-42E9-B57C-10030526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82" y="272528"/>
            <a:ext cx="7541871" cy="60714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Xpath</a:t>
            </a:r>
            <a:r>
              <a:rPr lang="en-US" dirty="0"/>
              <a:t> Excel</a:t>
            </a:r>
            <a:endParaRPr lang="en-IN" dirty="0"/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8A17F3D7-2F64-4790-AF45-2B7AA2E6DA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5516" y="1151210"/>
            <a:ext cx="9066028" cy="509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475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7474A-DDA4-4B0C-B519-F74141A73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56" y="353551"/>
            <a:ext cx="7541871" cy="60714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Xpath</a:t>
            </a:r>
            <a:r>
              <a:rPr lang="en-US" dirty="0"/>
              <a:t> excel log report</a:t>
            </a:r>
            <a:endParaRPr lang="en-IN" dirty="0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CC4E112-FDCB-4BE1-82A0-DA9FA00FE2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94" y="975167"/>
            <a:ext cx="10085408" cy="503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836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7D16F31-4656-4CC8-94A4-89105FF73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56" y="353551"/>
            <a:ext cx="7541871" cy="60714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Xpath</a:t>
            </a:r>
            <a:r>
              <a:rPr lang="en-US" dirty="0"/>
              <a:t> excel log report</a:t>
            </a:r>
            <a:endParaRPr lang="en-IN" dirty="0"/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9A6F378-7BFA-408C-98E0-8F1810804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56" y="1117371"/>
            <a:ext cx="10675716" cy="528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759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</Words>
  <Application>Microsoft Office PowerPoint</Application>
  <PresentationFormat>Widescreen</PresentationFormat>
  <Paragraphs>3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Xpath Excel</vt:lpstr>
      <vt:lpstr>Xpath excel log report</vt:lpstr>
      <vt:lpstr>Xpath excel log report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Xpath Excel</dc:title>
  <dc:creator>A Prasanna</dc:creator>
  <cp:lastModifiedBy>A Prasanna</cp:lastModifiedBy>
  <cp:revision>1</cp:revision>
  <dcterms:created xsi:type="dcterms:W3CDTF">2020-12-09T05:12:04Z</dcterms:created>
  <dcterms:modified xsi:type="dcterms:W3CDTF">2020-12-09T05:12:30Z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2020-12-09T05:12:04Z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4db9c6d6-42ce-4c06-bd30-9ec486674b2a</vt:lpwstr>
  </property>
  <property fmtid="{D5CDD505-2E9C-101B-9397-08002B2CF9AE}" pid="8" name="MSIP_Label_4b5591f2-6b23-403d-aa5f-b6d577f5e572_ContentBits">
    <vt:lpwstr>0</vt:lpwstr>
  </property>
</Properties>
</file>

<file path=docProps/thumbnail.jpeg>
</file>